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media/image7.jpg" ContentType="image/png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5" r:id="rId2"/>
    <p:sldId id="263" r:id="rId3"/>
    <p:sldId id="264" r:id="rId4"/>
    <p:sldId id="259" r:id="rId5"/>
    <p:sldId id="272" r:id="rId6"/>
    <p:sldId id="273" r:id="rId7"/>
    <p:sldId id="281" r:id="rId8"/>
    <p:sldId id="256" r:id="rId9"/>
    <p:sldId id="275" r:id="rId10"/>
    <p:sldId id="276" r:id="rId11"/>
    <p:sldId id="277" r:id="rId12"/>
    <p:sldId id="278" r:id="rId13"/>
    <p:sldId id="279" r:id="rId14"/>
    <p:sldId id="274" r:id="rId15"/>
    <p:sldId id="258" r:id="rId16"/>
    <p:sldId id="280" r:id="rId17"/>
    <p:sldId id="257" r:id="rId18"/>
    <p:sldId id="267" r:id="rId19"/>
    <p:sldId id="261" r:id="rId20"/>
    <p:sldId id="260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1D7711"/>
    <a:srgbClr val="BE46DD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42173-8F8E-4FEA-BC14-42111487AB32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42C94-8CB6-497D-AF4B-66A87F4A0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2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47E0-84B6-44AF-92FD-598BCE3C5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BB59-2253-4E2C-A854-5CE13283C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CC5C-81E8-44A7-9C25-A552DE57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0AFD-8831-45E9-973A-4F0587EB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1075-3AA9-43F1-A530-716C9F84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5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B631-763D-426A-9628-9005129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D7235-F798-40CD-8550-7AC778648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F68F-42E2-46A4-817E-0AAD5768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76C6-EEDD-4DD6-B2EE-549B52B5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CD002-85AC-4C26-B112-6B5EF8A0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2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92210-033C-4F7F-9C82-CABBA0A1E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59922-3FFF-4B91-96A3-14055B9EB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73C0E-1C1A-4F63-8727-757EFF53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ABF4-9BFD-4AB6-99AF-80717E06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4C07-0CDC-4C80-A51C-715DDB60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5F6F-5807-4EF3-9766-4A08C137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E7EC-F7DC-448C-A6FF-D448BB2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F0E15-7129-406F-B17C-826A6F86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65AB-1078-42C7-BB5D-5C58A7E1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C314-6AE8-4D85-90CB-538FBEE6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3D23-4818-404D-89C6-7D37250D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F2C1-2DB9-4246-A30D-441C26A56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1E495-E34B-499D-8362-4E51B306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B0FCB-C430-4555-83D2-62271683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3919E-D32A-4D0E-95C7-6EFBE1C2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CAD6-A1B4-4114-9B18-EF11AC0D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802C-E155-4AC1-BBED-6AA556547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09F1D-F7BF-4428-8A04-38743F3D0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D463D-0DDF-4923-940D-90066EE8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484FA-65E5-4143-BBAE-1EBFA82F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0BD9E-6D55-4802-98A0-5AC9B12F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3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8B5-95C9-40C2-A8A1-717EE045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0D465-A26F-48C0-A78C-B1F5414F9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810AB-66E7-4606-8DC5-78A2A104D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388D4-8FAE-4E95-979D-CDA61E75C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A2D8-D269-44A7-BD7F-18C2DE76F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7DC2D-69CE-4C97-84A5-D91E60D1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79DC6-9C12-4D02-B522-281AA9B7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B6831-AF75-44A7-AB91-B5151D20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2A4A-4491-43CA-B5D7-EE52F019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DAC0-37FF-4808-8A6F-2ECFF6BE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76ED-BEB6-46FE-89A7-5FEBA22C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F3E83-0B18-401B-8F03-218BAA88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4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B5A1-68F6-49A3-8F12-0A027E75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7C3DF-376C-4831-B77B-05AEFC29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10A1-99AA-4190-9A41-58348794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8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7233-84A2-4140-BC22-7395FE44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CE42-AA96-4C19-B085-BA340054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07AAE-28F8-4B5C-917C-FF4B49679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3E020-98E6-4F77-928F-5C943390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6EDE8-47BB-4BE4-B884-3E610447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D2DA-C3CE-4875-B15B-C0913453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6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4595-D3FC-4D98-A2F5-D521F518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B75B1-33E0-4DE1-88B6-38A500C2F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A2066-D3EC-4CB3-9BC8-E290215D6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F1AB2-5B70-40B5-9F66-662CD368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6B396-45CD-456B-8464-D512B067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8D72-54BC-417E-A5C9-ED86EF8B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0A614-A347-4DEA-B96E-6E13F877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18D4A-BB67-4452-A3BA-1EE20643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B233-82E4-4593-A264-73DEB579E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A7B9-8F00-4C52-AF8B-9E30360E4796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E1175-A712-46D9-AAA4-C8A28DEEA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05113-B134-41F6-8486-D4E40C18A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7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6.jp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50BF4E-D45B-4627-A047-0830D40B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1884"/>
            <a:ext cx="47625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IT UNLaM - Home | Facebook">
            <a:extLst>
              <a:ext uri="{FF2B5EF4-FFF2-40B4-BE49-F238E27FC236}">
                <a16:creationId xmlns:a16="http://schemas.microsoft.com/office/drawing/2014/main" id="{2A988530-4A1A-45BA-A0FA-DBD1177E2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5" b="-1"/>
          <a:stretch/>
        </p:blipFill>
        <p:spPr bwMode="auto">
          <a:xfrm>
            <a:off x="9911238" y="13392"/>
            <a:ext cx="1828800" cy="13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46D759-8CF1-49FD-981E-F89FA42F2053}"/>
              </a:ext>
            </a:extLst>
          </p:cNvPr>
          <p:cNvCxnSpPr>
            <a:cxnSpLocks/>
          </p:cNvCxnSpPr>
          <p:nvPr/>
        </p:nvCxnSpPr>
        <p:spPr>
          <a:xfrm flipV="1">
            <a:off x="1895912" y="1528894"/>
            <a:ext cx="0" cy="5331204"/>
          </a:xfrm>
          <a:prstGeom prst="line">
            <a:avLst/>
          </a:prstGeom>
          <a:ln w="76200">
            <a:solidFill>
              <a:srgbClr val="BE4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B840909E-CD38-4C6D-8563-B5CE751BE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23" y="2802749"/>
            <a:ext cx="3223499" cy="16709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8520A-F622-4478-8F3A-3D5E0414CB1E}"/>
              </a:ext>
            </a:extLst>
          </p:cNvPr>
          <p:cNvSpPr txBox="1"/>
          <p:nvPr/>
        </p:nvSpPr>
        <p:spPr>
          <a:xfrm>
            <a:off x="6074676" y="2922146"/>
            <a:ext cx="3836562" cy="835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TEMON</a:t>
            </a:r>
            <a:endParaRPr lang="en-US" sz="4800" b="1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A864D-D570-49F0-A5BB-42889C6AD2C3}"/>
              </a:ext>
            </a:extLst>
          </p:cNvPr>
          <p:cNvSpPr txBox="1"/>
          <p:nvPr/>
        </p:nvSpPr>
        <p:spPr>
          <a:xfrm>
            <a:off x="1895912" y="6100928"/>
            <a:ext cx="40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Taller Práctico Integrador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AD5FA-0A60-420B-A6E6-9060290E4BF4}"/>
              </a:ext>
            </a:extLst>
          </p:cNvPr>
          <p:cNvSpPr txBox="1"/>
          <p:nvPr/>
        </p:nvSpPr>
        <p:spPr>
          <a:xfrm>
            <a:off x="6828635" y="3638607"/>
            <a:ext cx="268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Reproductor de música para personas con baja visión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BCAC57-8234-4BBC-81AF-09F6DA368A65}"/>
              </a:ext>
            </a:extLst>
          </p:cNvPr>
          <p:cNvCxnSpPr>
            <a:cxnSpLocks/>
          </p:cNvCxnSpPr>
          <p:nvPr/>
        </p:nvCxnSpPr>
        <p:spPr>
          <a:xfrm>
            <a:off x="721453" y="5702890"/>
            <a:ext cx="11470547" cy="0"/>
          </a:xfrm>
          <a:prstGeom prst="line">
            <a:avLst/>
          </a:prstGeom>
          <a:ln w="76200">
            <a:solidFill>
              <a:srgbClr val="1D77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EDC766-618F-49E7-BDB4-9296D033EF0F}"/>
              </a:ext>
            </a:extLst>
          </p:cNvPr>
          <p:cNvSpPr txBox="1"/>
          <p:nvPr/>
        </p:nvSpPr>
        <p:spPr>
          <a:xfrm>
            <a:off x="1895912" y="6446784"/>
            <a:ext cx="40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Equipo número 4 - Solanet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44D3D-2E67-4139-ABB7-B20ADD4FA698}"/>
              </a:ext>
            </a:extLst>
          </p:cNvPr>
          <p:cNvSpPr txBox="1"/>
          <p:nvPr/>
        </p:nvSpPr>
        <p:spPr>
          <a:xfrm>
            <a:off x="3620199" y="1478220"/>
            <a:ext cx="490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Presentación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Comercial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3691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784982" y="375282"/>
            <a:ext cx="1062203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SOLUCIÓN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3 PRINCIPIOS</a:t>
            </a:r>
            <a:endParaRPr/>
          </a:p>
        </p:txBody>
      </p:sp>
      <p:graphicFrame>
        <p:nvGraphicFramePr>
          <p:cNvPr id="97" name="Google Shape;97;p3"/>
          <p:cNvGraphicFramePr/>
          <p:nvPr/>
        </p:nvGraphicFramePr>
        <p:xfrm>
          <a:off x="546893" y="1698721"/>
          <a:ext cx="11098212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4" imgW="11098212" imgH="4508500" progId="Photoshop.Image.13">
                  <p:embed/>
                </p:oleObj>
              </mc:Choice>
              <mc:Fallback>
                <p:oleObj r:id="rId4" imgW="11098212" imgH="4508500" progId="Photoshop.Image.13">
                  <p:embed/>
                  <p:pic>
                    <p:nvPicPr>
                      <p:cNvPr id="97" name="Google Shape;97;p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46893" y="1698721"/>
                        <a:ext cx="11098212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USO DEL MICRÓFONO</a:t>
            </a:r>
            <a:endParaRPr dirty="0"/>
          </a:p>
        </p:txBody>
      </p:sp>
      <p:pic>
        <p:nvPicPr>
          <p:cNvPr id="103" name="Google Shape;103;p4" descr="Young beard man sending audio message on cellphone at outdoor. He is  wearing an autumn jacket and knitted hat. Communication, online shopping,  chat, social networking concept — Stock Video © olegqwake@gmail.com  #229123220"/>
          <p:cNvPicPr preferRelativeResize="0"/>
          <p:nvPr/>
        </p:nvPicPr>
        <p:blipFill rotWithShape="1">
          <a:blip r:embed="rId3">
            <a:alphaModFix/>
          </a:blip>
          <a:srcRect l="11841" r="28090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047" y="376488"/>
            <a:ext cx="3665816" cy="64494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649C7C-ABF5-4C25-89F7-B9875710D081}"/>
              </a:ext>
            </a:extLst>
          </p:cNvPr>
          <p:cNvSpPr/>
          <p:nvPr/>
        </p:nvSpPr>
        <p:spPr>
          <a:xfrm>
            <a:off x="5490907" y="1557495"/>
            <a:ext cx="2371411" cy="3808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LETRAS Y BOTONES GRANDES</a:t>
            </a:r>
            <a:endParaRPr dirty="0"/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1479" y="147918"/>
            <a:ext cx="3656392" cy="671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6C1CD4D-878D-43B3-A4BC-A3B80D750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79" y="1544538"/>
            <a:ext cx="2217374" cy="384847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/>
        </p:nvSpPr>
        <p:spPr>
          <a:xfrm>
            <a:off x="1470343" y="875582"/>
            <a:ext cx="4458424" cy="182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CONTRASTES ALTOS CON UN RATIO DE 4.5</a:t>
            </a:r>
            <a:endParaRPr dirty="0"/>
          </a:p>
        </p:txBody>
      </p:sp>
      <p:pic>
        <p:nvPicPr>
          <p:cNvPr id="116" name="Google Shape;116;p6" descr="Why is it important to conform to the WCAG 2.0 Guidelines? |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509" y="3429000"/>
            <a:ext cx="5390093" cy="154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9977" y="77386"/>
            <a:ext cx="3307514" cy="670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5616F85-A927-48A0-95CD-F54FDEC3EC67}"/>
              </a:ext>
            </a:extLst>
          </p:cNvPr>
          <p:cNvSpPr txBox="1"/>
          <p:nvPr/>
        </p:nvSpPr>
        <p:spPr>
          <a:xfrm>
            <a:off x="970557" y="905259"/>
            <a:ext cx="130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8B2CB1-8C1D-445E-9197-5C288DB565FE}"/>
              </a:ext>
            </a:extLst>
          </p:cNvPr>
          <p:cNvSpPr txBox="1"/>
          <p:nvPr/>
        </p:nvSpPr>
        <p:spPr>
          <a:xfrm>
            <a:off x="5441657" y="906448"/>
            <a:ext cx="130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D929EC-D91E-4B22-8EF5-8AC22619BD15}"/>
              </a:ext>
            </a:extLst>
          </p:cNvPr>
          <p:cNvSpPr txBox="1"/>
          <p:nvPr/>
        </p:nvSpPr>
        <p:spPr>
          <a:xfrm>
            <a:off x="9769801" y="906448"/>
            <a:ext cx="130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US" sz="6600" b="1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9BE9D-BDE4-4719-B613-13E15FDC72F7}"/>
              </a:ext>
            </a:extLst>
          </p:cNvPr>
          <p:cNvGrpSpPr/>
          <p:nvPr/>
        </p:nvGrpSpPr>
        <p:grpSpPr>
          <a:xfrm>
            <a:off x="570464" y="2490972"/>
            <a:ext cx="2070000" cy="4102216"/>
            <a:chOff x="570464" y="2388422"/>
            <a:chExt cx="2070000" cy="410221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A6A1BA-CB60-486F-8D7B-36C0565BA4AA}"/>
                </a:ext>
              </a:extLst>
            </p:cNvPr>
            <p:cNvGrpSpPr/>
            <p:nvPr/>
          </p:nvGrpSpPr>
          <p:grpSpPr>
            <a:xfrm>
              <a:off x="570464" y="2388422"/>
              <a:ext cx="2070000" cy="4102216"/>
              <a:chOff x="8939301" y="1377891"/>
              <a:chExt cx="2185059" cy="4102217"/>
            </a:xfrm>
          </p:grpSpPr>
          <p:pic>
            <p:nvPicPr>
              <p:cNvPr id="44" name="Picture 4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582F8C3-034C-493D-8162-9BAA6123B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39301" y="1377891"/>
                <a:ext cx="2185059" cy="4102217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BC070F-D489-4A81-ABF4-4CA639CD6B7F}"/>
                  </a:ext>
                </a:extLst>
              </p:cNvPr>
              <p:cNvSpPr/>
              <p:nvPr/>
            </p:nvSpPr>
            <p:spPr>
              <a:xfrm>
                <a:off x="9200902" y="2702658"/>
                <a:ext cx="1661856" cy="164370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FCF5C6B8-8C1F-4542-8580-AE14CD0B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53" y="3138528"/>
              <a:ext cx="1542092" cy="2676454"/>
            </a:xfrm>
            <a:prstGeom prst="rect">
              <a:avLst/>
            </a:prstGeom>
          </p:spPr>
        </p:pic>
      </p:grpSp>
      <p:sp>
        <p:nvSpPr>
          <p:cNvPr id="38" name="TextBox 5">
            <a:extLst>
              <a:ext uri="{FF2B5EF4-FFF2-40B4-BE49-F238E27FC236}">
                <a16:creationId xmlns:a16="http://schemas.microsoft.com/office/drawing/2014/main" id="{5983DC60-1E36-4DA6-80AD-048F84686A04}"/>
              </a:ext>
            </a:extLst>
          </p:cNvPr>
          <p:cNvSpPr txBox="1"/>
          <p:nvPr/>
        </p:nvSpPr>
        <p:spPr>
          <a:xfrm>
            <a:off x="1515609" y="148653"/>
            <a:ext cx="9160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FUNCIONAMIENTO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BE67DED-F167-4164-8E23-2337DA99FF6B}"/>
              </a:ext>
            </a:extLst>
          </p:cNvPr>
          <p:cNvSpPr/>
          <p:nvPr/>
        </p:nvSpPr>
        <p:spPr>
          <a:xfrm>
            <a:off x="7865677" y="4400551"/>
            <a:ext cx="590550" cy="571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E3215-4B4D-4B4F-B9E9-E21E853810E5}"/>
              </a:ext>
            </a:extLst>
          </p:cNvPr>
          <p:cNvGrpSpPr/>
          <p:nvPr/>
        </p:nvGrpSpPr>
        <p:grpSpPr>
          <a:xfrm>
            <a:off x="5060998" y="2490972"/>
            <a:ext cx="2070000" cy="4102216"/>
            <a:chOff x="4990695" y="2418471"/>
            <a:chExt cx="2070000" cy="4102216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44F200ED-C24E-43F1-8E60-7C166F31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95" y="2418471"/>
              <a:ext cx="2070000" cy="4102216"/>
            </a:xfrm>
            <a:prstGeom prst="rect">
              <a:avLst/>
            </a:prstGeom>
          </p:spPr>
        </p:pic>
        <p:pic>
          <p:nvPicPr>
            <p:cNvPr id="17" name="Imagen 16" descr="Texto&#10;&#10;Descripción generada automáticamente">
              <a:extLst>
                <a:ext uri="{FF2B5EF4-FFF2-40B4-BE49-F238E27FC236}">
                  <a16:creationId xmlns:a16="http://schemas.microsoft.com/office/drawing/2014/main" id="{21456D47-C7AE-40C8-A0C9-D25E9BFA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880" y="3101975"/>
              <a:ext cx="1791631" cy="275110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482D24-B0FA-4EA7-A7F3-DB5F5F7E5B04}"/>
              </a:ext>
            </a:extLst>
          </p:cNvPr>
          <p:cNvGrpSpPr/>
          <p:nvPr/>
        </p:nvGrpSpPr>
        <p:grpSpPr>
          <a:xfrm>
            <a:off x="9406864" y="2490971"/>
            <a:ext cx="2070759" cy="4102217"/>
            <a:chOff x="9406866" y="2399422"/>
            <a:chExt cx="2070759" cy="4102217"/>
          </a:xfrm>
        </p:grpSpPr>
        <p:pic>
          <p:nvPicPr>
            <p:cNvPr id="40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6C4E9B6-201C-4194-AEFB-629D302E7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866" y="2399422"/>
              <a:ext cx="2070759" cy="4102217"/>
            </a:xfrm>
            <a:prstGeom prst="rect">
              <a:avLst/>
            </a:prstGeom>
          </p:spPr>
        </p:pic>
        <p:pic>
          <p:nvPicPr>
            <p:cNvPr id="19" name="Imagen 18" descr="Texto&#10;&#10;Descripción generada automáticamente">
              <a:extLst>
                <a:ext uri="{FF2B5EF4-FFF2-40B4-BE49-F238E27FC236}">
                  <a16:creationId xmlns:a16="http://schemas.microsoft.com/office/drawing/2014/main" id="{2DF685F0-CC5C-45F9-8A8B-062A8219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2875" y="3082927"/>
              <a:ext cx="1821904" cy="2738482"/>
            </a:xfrm>
            <a:prstGeom prst="rect">
              <a:avLst/>
            </a:prstGeom>
          </p:spPr>
        </p:pic>
      </p:grp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061788C0-CAEF-4FB4-98C6-835C0DEAAC6B}"/>
              </a:ext>
            </a:extLst>
          </p:cNvPr>
          <p:cNvSpPr/>
          <p:nvPr/>
        </p:nvSpPr>
        <p:spPr>
          <a:xfrm>
            <a:off x="3446620" y="4400551"/>
            <a:ext cx="590550" cy="571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EA772EC-7822-4245-AE43-8A63D8BAAED0}"/>
              </a:ext>
            </a:extLst>
          </p:cNvPr>
          <p:cNvSpPr/>
          <p:nvPr/>
        </p:nvSpPr>
        <p:spPr>
          <a:xfrm>
            <a:off x="156165" y="1710585"/>
            <a:ext cx="29374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BUSCÁ TU CANCIÓN POR VOZ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DD26251-03BB-48FE-B249-58D4E1558E68}"/>
              </a:ext>
            </a:extLst>
          </p:cNvPr>
          <p:cNvSpPr/>
          <p:nvPr/>
        </p:nvSpPr>
        <p:spPr>
          <a:xfrm>
            <a:off x="9370571" y="1732490"/>
            <a:ext cx="21433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DISFRUTÁ</a:t>
            </a:r>
          </a:p>
        </p:txBody>
      </p:sp>
      <p:sp>
        <p:nvSpPr>
          <p:cNvPr id="3" name="Rectángulo 49">
            <a:extLst>
              <a:ext uri="{FF2B5EF4-FFF2-40B4-BE49-F238E27FC236}">
                <a16:creationId xmlns:a16="http://schemas.microsoft.com/office/drawing/2014/main" id="{260F9D56-452E-4C8B-B2A5-18FCAF2F1154}"/>
              </a:ext>
            </a:extLst>
          </p:cNvPr>
          <p:cNvSpPr/>
          <p:nvPr/>
        </p:nvSpPr>
        <p:spPr>
          <a:xfrm>
            <a:off x="4812273" y="1732490"/>
            <a:ext cx="2567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SELECCIONÁ</a:t>
            </a:r>
          </a:p>
        </p:txBody>
      </p:sp>
    </p:spTree>
    <p:extLst>
      <p:ext uri="{BB962C8B-B14F-4D97-AF65-F5344CB8AC3E}">
        <p14:creationId xmlns:p14="http://schemas.microsoft.com/office/powerpoint/2010/main" val="261393608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08F52-7769-4C40-A682-7353337CC6B7}"/>
              </a:ext>
            </a:extLst>
          </p:cNvPr>
          <p:cNvSpPr txBox="1">
            <a:spLocks/>
          </p:cNvSpPr>
          <p:nvPr/>
        </p:nvSpPr>
        <p:spPr>
          <a:xfrm>
            <a:off x="3252185" y="446682"/>
            <a:ext cx="5687629" cy="65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b="1" dirty="0">
                <a:solidFill>
                  <a:srgbClr val="0078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 DE NEGOCIO</a:t>
            </a:r>
            <a:endParaRPr lang="es-AR" sz="4000" b="1" dirty="0">
              <a:solidFill>
                <a:srgbClr val="00780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Objeto 4">
            <a:extLst>
              <a:ext uri="{FF2B5EF4-FFF2-40B4-BE49-F238E27FC236}">
                <a16:creationId xmlns:a16="http://schemas.microsoft.com/office/drawing/2014/main" id="{3CC4E9B2-8164-48CC-98FF-F7C52260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874972"/>
              </p:ext>
            </p:extLst>
          </p:nvPr>
        </p:nvGraphicFramePr>
        <p:xfrm>
          <a:off x="644525" y="2028825"/>
          <a:ext cx="109029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CorelDRAW" r:id="rId4" imgW="10902158" imgH="2797000" progId="CorelDraw.Graphic.17">
                  <p:embed/>
                </p:oleObj>
              </mc:Choice>
              <mc:Fallback>
                <p:oleObj name="CorelDRAW" r:id="rId4" imgW="10902158" imgH="2797000" progId="CorelDraw.Graphic.17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6ABF914-C8D4-46BE-AE6E-970E25B35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525" y="2028825"/>
                        <a:ext cx="10902950" cy="279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906973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D3A30A47-F564-41A6-A63B-539676427FAE}"/>
              </a:ext>
            </a:extLst>
          </p:cNvPr>
          <p:cNvSpPr txBox="1"/>
          <p:nvPr/>
        </p:nvSpPr>
        <p:spPr>
          <a:xfrm>
            <a:off x="3048740" y="289624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</a:t>
            </a:r>
            <a:r>
              <a:rPr lang="es-ES" sz="4000" b="1" dirty="0">
                <a:solidFill>
                  <a:srgbClr val="00780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NEGOCIO</a:t>
            </a:r>
            <a:endParaRPr lang="es-AR" sz="4000" b="1" dirty="0">
              <a:solidFill>
                <a:srgbClr val="007806"/>
              </a:solidFill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4A1C99B-7AC7-4C81-8BB6-26EA88EAB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9950" y="1671098"/>
          <a:ext cx="10453688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CorelDRAW" r:id="rId3" imgW="10454281" imgH="3832440" progId="CorelDraw.Graphic.17">
                  <p:embed/>
                </p:oleObj>
              </mc:Choice>
              <mc:Fallback>
                <p:oleObj name="CorelDRAW" r:id="rId3" imgW="10454281" imgH="3832440" progId="CorelDraw.Graphic.17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A4A1C99B-7AC7-4C81-8BB6-26EA88EAB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9950" y="1671098"/>
                        <a:ext cx="10453688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51820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25ADC-D08B-4643-BEFC-63E66CADE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1854" y="1327934"/>
            <a:ext cx="2265956" cy="1359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85;p1" descr="Logotipo&#10;&#10;Descripción generada automáticamente">
            <a:extLst>
              <a:ext uri="{FF2B5EF4-FFF2-40B4-BE49-F238E27FC236}">
                <a16:creationId xmlns:a16="http://schemas.microsoft.com/office/drawing/2014/main" id="{FE95F945-6E65-4734-938E-04BD9D786F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866" y="1327935"/>
            <a:ext cx="2265956" cy="135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oogle Shape;86;p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76B2D7E-FF4D-4B88-A55B-2A6434F4D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854" y="3198193"/>
            <a:ext cx="2265956" cy="135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oogle Shape;87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A04CD23-FF9A-4758-BCA4-1C32D4EB1F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7842" y="5071753"/>
            <a:ext cx="2260448" cy="1356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88;p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EB00408-7EC6-4922-A4BA-ED0C4D71ECA7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4991855" y="5068451"/>
            <a:ext cx="2265955" cy="1359573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89;p1" descr="Patrón de fondo&#10;&#10;Descripción generada automáticamente">
            <a:extLst>
              <a:ext uri="{FF2B5EF4-FFF2-40B4-BE49-F238E27FC236}">
                <a16:creationId xmlns:a16="http://schemas.microsoft.com/office/drawing/2014/main" id="{6112AFD2-4A2F-46C0-B830-F486728931A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87842" y="3198193"/>
            <a:ext cx="2265956" cy="1359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90;p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2DEDEC-9388-4CBB-8E8A-2D961F1C065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87842" y="1327934"/>
            <a:ext cx="2265958" cy="1359575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91;p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7F7C56A-8C67-4263-9E75-CFD8D58F5EB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1922" y="5068451"/>
            <a:ext cx="2265957" cy="1359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92;p1" descr="Logotipo&#10;&#10;Descripción generada automáticamente">
            <a:extLst>
              <a:ext uri="{FF2B5EF4-FFF2-40B4-BE49-F238E27FC236}">
                <a16:creationId xmlns:a16="http://schemas.microsoft.com/office/drawing/2014/main" id="{30D0E401-A3D2-4D93-B24B-BC9BD1A2659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5866" y="3198193"/>
            <a:ext cx="2265955" cy="135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64EB303-990E-4A57-8CF4-579BEDFB05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2690" y="24875"/>
            <a:ext cx="10515600" cy="104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7711"/>
              </a:buClr>
              <a:buSzPts val="4400"/>
              <a:buFont typeface="Verdana"/>
              <a:buNone/>
            </a:pPr>
            <a:r>
              <a:rPr lang="es-ES" b="1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COMPETENCIA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25182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D9699158-45D0-44C5-AEF9-A1DF9938A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3692"/>
            <a:ext cx="10515600" cy="104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7711"/>
              </a:buClr>
              <a:buSzPts val="4400"/>
              <a:buFont typeface="Verdana"/>
              <a:buNone/>
            </a:pPr>
            <a:r>
              <a:rPr lang="es-ES" b="1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COMPETENCIA</a:t>
            </a:r>
            <a:endParaRPr/>
          </a:p>
        </p:txBody>
      </p:sp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3BEF77E4-8574-4B38-B7B3-267C31F1D800}"/>
              </a:ext>
            </a:extLst>
          </p:cNvPr>
          <p:cNvSpPr/>
          <p:nvPr/>
        </p:nvSpPr>
        <p:spPr>
          <a:xfrm>
            <a:off x="653778" y="2791263"/>
            <a:ext cx="3232492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Reproducir música en segundo plano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Gran colección de música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Playlists</a:t>
            </a: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 reproducen ordenadamente</a:t>
            </a:r>
            <a:endParaRPr lang="es-ES" sz="16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Interfaces adaptadas a personas con baja visión</a:t>
            </a:r>
            <a:endParaRPr dirty="0"/>
          </a:p>
        </p:txBody>
      </p:sp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369E650D-4832-46E4-89F3-297674E684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8956" y="1223714"/>
            <a:ext cx="2265955" cy="1247394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1;p2" descr="Marca de verificación">
            <a:extLst>
              <a:ext uri="{FF2B5EF4-FFF2-40B4-BE49-F238E27FC236}">
                <a16:creationId xmlns:a16="http://schemas.microsoft.com/office/drawing/2014/main" id="{691BBD62-9BA3-43B2-A477-23B6B2B1BC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821" y="2832744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2" descr="Marca de verificación">
            <a:extLst>
              <a:ext uri="{FF2B5EF4-FFF2-40B4-BE49-F238E27FC236}">
                <a16:creationId xmlns:a16="http://schemas.microsoft.com/office/drawing/2014/main" id="{FCAB72CC-4E40-410D-9CF7-6805F7737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41" y="3624813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3;p2" descr="Cerrar">
            <a:extLst>
              <a:ext uri="{FF2B5EF4-FFF2-40B4-BE49-F238E27FC236}">
                <a16:creationId xmlns:a16="http://schemas.microsoft.com/office/drawing/2014/main" id="{D4D8DF96-7ADD-4E11-8F85-99F7C53D3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872" y="4309583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4;p2" descr="Cerrar">
            <a:extLst>
              <a:ext uri="{FF2B5EF4-FFF2-40B4-BE49-F238E27FC236}">
                <a16:creationId xmlns:a16="http://schemas.microsoft.com/office/drawing/2014/main" id="{1E806BEE-8E0C-4B5E-925E-E2BBD5FD1B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67" y="5149192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5;p2" descr="Cerrar">
            <a:extLst>
              <a:ext uri="{FF2B5EF4-FFF2-40B4-BE49-F238E27FC236}">
                <a16:creationId xmlns:a16="http://schemas.microsoft.com/office/drawing/2014/main" id="{835CA3BD-78A2-4486-9EB8-C087325CD0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6116" y="5149192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6;p2" descr="Marca de verificación">
            <a:extLst>
              <a:ext uri="{FF2B5EF4-FFF2-40B4-BE49-F238E27FC236}">
                <a16:creationId xmlns:a16="http://schemas.microsoft.com/office/drawing/2014/main" id="{E34BC8C7-C36B-431E-9288-7DA21F2D16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466" y="4274978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7;p2" descr="Marca de verificación">
            <a:extLst>
              <a:ext uri="{FF2B5EF4-FFF2-40B4-BE49-F238E27FC236}">
                <a16:creationId xmlns:a16="http://schemas.microsoft.com/office/drawing/2014/main" id="{50B29BF4-9DB1-4422-9B09-439627BDC5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466" y="3624813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8;p2" descr="Cerrar">
            <a:extLst>
              <a:ext uri="{FF2B5EF4-FFF2-40B4-BE49-F238E27FC236}">
                <a16:creationId xmlns:a16="http://schemas.microsoft.com/office/drawing/2014/main" id="{D29DD593-241D-4C1B-BACE-CE0C700F47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3466" y="2832744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9;p2" descr="Marca de verificación">
            <a:extLst>
              <a:ext uri="{FF2B5EF4-FFF2-40B4-BE49-F238E27FC236}">
                <a16:creationId xmlns:a16="http://schemas.microsoft.com/office/drawing/2014/main" id="{8A408587-B75C-4B44-999F-5806D16301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225" y="2814719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0;p2" descr="Marca de verificación">
            <a:extLst>
              <a:ext uri="{FF2B5EF4-FFF2-40B4-BE49-F238E27FC236}">
                <a16:creationId xmlns:a16="http://schemas.microsoft.com/office/drawing/2014/main" id="{047F142F-94EA-4F82-85E0-327B2368A9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8886" y="3624813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1;p2" descr="Marca de verificación">
            <a:extLst>
              <a:ext uri="{FF2B5EF4-FFF2-40B4-BE49-F238E27FC236}">
                <a16:creationId xmlns:a16="http://schemas.microsoft.com/office/drawing/2014/main" id="{D7F00FAA-B624-4B71-87F0-04FB23AC93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225" y="4253201"/>
            <a:ext cx="432928" cy="4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12;p2" descr="Marca de verificación">
            <a:extLst>
              <a:ext uri="{FF2B5EF4-FFF2-40B4-BE49-F238E27FC236}">
                <a16:creationId xmlns:a16="http://schemas.microsoft.com/office/drawing/2014/main" id="{45D6A89D-2234-4348-AD68-120AC6C914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6663" y="5149192"/>
            <a:ext cx="432928" cy="43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13;p2">
            <a:extLst>
              <a:ext uri="{FF2B5EF4-FFF2-40B4-BE49-F238E27FC236}">
                <a16:creationId xmlns:a16="http://schemas.microsoft.com/office/drawing/2014/main" id="{DD9277A9-ABC3-4258-BD94-1CB85176D0F5}"/>
              </a:ext>
            </a:extLst>
          </p:cNvPr>
          <p:cNvSpPr/>
          <p:nvPr/>
        </p:nvSpPr>
        <p:spPr>
          <a:xfrm>
            <a:off x="8866416" y="2766498"/>
            <a:ext cx="3232492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Reproducir música en segundo plano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Gran colección de música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Playlists</a:t>
            </a: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 reproducen ordenadamente</a:t>
            </a: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Interfaces adaptadas a personas con baja visión</a:t>
            </a:r>
            <a:endParaRPr dirty="0"/>
          </a:p>
        </p:txBody>
      </p:sp>
      <p:sp>
        <p:nvSpPr>
          <p:cNvPr id="20" name="Google Shape;114;p2">
            <a:extLst>
              <a:ext uri="{FF2B5EF4-FFF2-40B4-BE49-F238E27FC236}">
                <a16:creationId xmlns:a16="http://schemas.microsoft.com/office/drawing/2014/main" id="{D8C90643-DB65-4E85-9879-7CCA9F34D733}"/>
              </a:ext>
            </a:extLst>
          </p:cNvPr>
          <p:cNvSpPr/>
          <p:nvPr/>
        </p:nvSpPr>
        <p:spPr>
          <a:xfrm>
            <a:off x="4685677" y="2766499"/>
            <a:ext cx="3232492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Reproducir música en segundo plano</a:t>
            </a:r>
            <a:endParaRPr lang="es-ES" sz="16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Gran colección de música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Playlists</a:t>
            </a: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 reproducen ordenadamente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Interfaces adaptadas a personas con baja visión</a:t>
            </a:r>
            <a:endParaRPr dirty="0"/>
          </a:p>
        </p:txBody>
      </p:sp>
      <p:pic>
        <p:nvPicPr>
          <p:cNvPr id="21" name="Google Shape;115;p2">
            <a:extLst>
              <a:ext uri="{FF2B5EF4-FFF2-40B4-BE49-F238E27FC236}">
                <a16:creationId xmlns:a16="http://schemas.microsoft.com/office/drawing/2014/main" id="{9FE16BB9-9486-42E8-B772-9C06D20FB4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999" y="1279804"/>
            <a:ext cx="45719" cy="486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16;p2">
            <a:extLst>
              <a:ext uri="{FF2B5EF4-FFF2-40B4-BE49-F238E27FC236}">
                <a16:creationId xmlns:a16="http://schemas.microsoft.com/office/drawing/2014/main" id="{7001C53C-26E5-40F9-8742-38578BED00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4305" y="1279809"/>
            <a:ext cx="45719" cy="4869113"/>
          </a:xfrm>
          <a:prstGeom prst="rect">
            <a:avLst/>
          </a:prstGeom>
          <a:solidFill>
            <a:srgbClr val="7030A0"/>
          </a:solidFill>
          <a:ln>
            <a:noFill/>
          </a:ln>
        </p:spPr>
      </p:pic>
      <p:pic>
        <p:nvPicPr>
          <p:cNvPr id="23" name="Google Shape;117;p2" descr="Logotipo&#10;&#10;Descripción generada automáticamente">
            <a:extLst>
              <a:ext uri="{FF2B5EF4-FFF2-40B4-BE49-F238E27FC236}">
                <a16:creationId xmlns:a16="http://schemas.microsoft.com/office/drawing/2014/main" id="{FE0DC836-EE58-4EBF-BFEB-8860E15FB4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089" y="1167625"/>
            <a:ext cx="2265956" cy="1359573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4" name="Google Shape;118;p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E45ABC7-6B4D-44BE-8AB4-5C29A81D109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9314" y="1167624"/>
            <a:ext cx="2265956" cy="1359574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79023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BA682-4176-4414-BECF-609DBF3A59F0}"/>
              </a:ext>
            </a:extLst>
          </p:cNvPr>
          <p:cNvSpPr txBox="1"/>
          <p:nvPr/>
        </p:nvSpPr>
        <p:spPr>
          <a:xfrm>
            <a:off x="1308637" y="96164"/>
            <a:ext cx="9574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FUNCIONALIDADES PRÓXIMAS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61666-8204-4696-8A0E-451DFF28B374}"/>
              </a:ext>
            </a:extLst>
          </p:cNvPr>
          <p:cNvSpPr txBox="1"/>
          <p:nvPr/>
        </p:nvSpPr>
        <p:spPr>
          <a:xfrm>
            <a:off x="1039630" y="5364883"/>
            <a:ext cx="341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Búsqueda</a:t>
            </a:r>
            <a:r>
              <a:rPr lang="en-US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canciones </a:t>
            </a:r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usando</a:t>
            </a:r>
            <a:r>
              <a:rPr lang="en-US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8293E-BD61-4929-8DE7-352013705C29}"/>
              </a:ext>
            </a:extLst>
          </p:cNvPr>
          <p:cNvSpPr txBox="1"/>
          <p:nvPr/>
        </p:nvSpPr>
        <p:spPr>
          <a:xfrm>
            <a:off x="7167312" y="5319906"/>
            <a:ext cx="398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Incorporación</a:t>
            </a:r>
            <a:r>
              <a:rPr lang="en-US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más</a:t>
            </a:r>
            <a:r>
              <a:rPr lang="en-US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fuentes</a:t>
            </a:r>
            <a:r>
              <a:rPr lang="en-US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música</a:t>
            </a:r>
            <a:endParaRPr lang="en-US" dirty="0">
              <a:solidFill>
                <a:srgbClr val="1D771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07789E-50BD-4769-8E5C-5DECC578B889}"/>
              </a:ext>
            </a:extLst>
          </p:cNvPr>
          <p:cNvGrpSpPr/>
          <p:nvPr/>
        </p:nvGrpSpPr>
        <p:grpSpPr>
          <a:xfrm>
            <a:off x="1581666" y="1603981"/>
            <a:ext cx="2330853" cy="2791421"/>
            <a:chOff x="1625366" y="1302939"/>
            <a:chExt cx="2330853" cy="27914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81F97A-040B-4737-A1F0-0A896088B0AB}"/>
                </a:ext>
              </a:extLst>
            </p:cNvPr>
            <p:cNvSpPr/>
            <p:nvPr/>
          </p:nvSpPr>
          <p:spPr>
            <a:xfrm>
              <a:off x="1782658" y="3786065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715B2-EF64-406D-B4D6-42E96BFEFCD0}"/>
                </a:ext>
              </a:extLst>
            </p:cNvPr>
            <p:cNvSpPr/>
            <p:nvPr/>
          </p:nvSpPr>
          <p:spPr>
            <a:xfrm rot="20965699">
              <a:off x="2434408" y="2535291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F32FA6-8C85-4DD8-93E4-73D6B449A73F}"/>
                </a:ext>
              </a:extLst>
            </p:cNvPr>
            <p:cNvSpPr/>
            <p:nvPr/>
          </p:nvSpPr>
          <p:spPr>
            <a:xfrm rot="20564033">
              <a:off x="2723122" y="3786064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EA2478-B53C-4812-8966-E5731B32B132}"/>
                </a:ext>
              </a:extLst>
            </p:cNvPr>
            <p:cNvSpPr/>
            <p:nvPr/>
          </p:nvSpPr>
          <p:spPr>
            <a:xfrm>
              <a:off x="1625366" y="2309502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31D7F5-0DA0-4AE2-BD73-414BE8EC52BA}"/>
                </a:ext>
              </a:extLst>
            </p:cNvPr>
            <p:cNvSpPr/>
            <p:nvPr/>
          </p:nvSpPr>
          <p:spPr>
            <a:xfrm rot="2248284">
              <a:off x="3647924" y="3343961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A333575-85F2-4738-8266-1CEC910B0C5B}"/>
                </a:ext>
              </a:extLst>
            </p:cNvPr>
            <p:cNvSpPr/>
            <p:nvPr/>
          </p:nvSpPr>
          <p:spPr>
            <a:xfrm rot="20860228">
              <a:off x="3007898" y="1302939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7BE3C9-B89C-41D6-AC85-BB41ABB60769}"/>
                </a:ext>
              </a:extLst>
            </p:cNvPr>
            <p:cNvSpPr/>
            <p:nvPr/>
          </p:nvSpPr>
          <p:spPr>
            <a:xfrm rot="1633077">
              <a:off x="2283203" y="1820211"/>
              <a:ext cx="308295" cy="3082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CCA41A-3DA7-49DB-B634-504F1A512FDE}"/>
                </a:ext>
              </a:extLst>
            </p:cNvPr>
            <p:cNvCxnSpPr>
              <a:stCxn id="12" idx="7"/>
              <a:endCxn id="15" idx="3"/>
            </p:cNvCxnSpPr>
            <p:nvPr/>
          </p:nvCxnSpPr>
          <p:spPr>
            <a:xfrm flipV="1">
              <a:off x="2045804" y="2816584"/>
              <a:ext cx="455601" cy="1014630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F3643B-08F3-4442-9A5C-11EB2A810103}"/>
                </a:ext>
              </a:extLst>
            </p:cNvPr>
            <p:cNvCxnSpPr>
              <a:stCxn id="15" idx="1"/>
              <a:endCxn id="21" idx="6"/>
            </p:cNvCxnSpPr>
            <p:nvPr/>
          </p:nvCxnSpPr>
          <p:spPr>
            <a:xfrm flipH="1" flipV="1">
              <a:off x="1933661" y="2463650"/>
              <a:ext cx="527749" cy="138638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D03C1A-C802-4B2B-ADE6-91C2DACF249B}"/>
                </a:ext>
              </a:extLst>
            </p:cNvPr>
            <p:cNvCxnSpPr>
              <a:stCxn id="15" idx="0"/>
              <a:endCxn id="27" idx="5"/>
            </p:cNvCxnSpPr>
            <p:nvPr/>
          </p:nvCxnSpPr>
          <p:spPr>
            <a:xfrm flipH="1" flipV="1">
              <a:off x="2484427" y="2121141"/>
              <a:ext cx="75848" cy="416766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1C9335-49CB-4EC7-95A0-83C6EFAA7AEB}"/>
                </a:ext>
              </a:extLst>
            </p:cNvPr>
            <p:cNvCxnSpPr>
              <a:stCxn id="15" idx="7"/>
              <a:endCxn id="25" idx="3"/>
            </p:cNvCxnSpPr>
            <p:nvPr/>
          </p:nvCxnSpPr>
          <p:spPr>
            <a:xfrm flipV="1">
              <a:off x="2675706" y="1586846"/>
              <a:ext cx="403130" cy="975447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9CB3B61-C352-44EC-8DF3-DC587D7B7505}"/>
                </a:ext>
              </a:extLst>
            </p:cNvPr>
            <p:cNvCxnSpPr>
              <a:cxnSpLocks/>
              <a:stCxn id="15" idx="5"/>
              <a:endCxn id="23" idx="2"/>
            </p:cNvCxnSpPr>
            <p:nvPr/>
          </p:nvCxnSpPr>
          <p:spPr>
            <a:xfrm>
              <a:off x="2715701" y="2776589"/>
              <a:ext cx="964030" cy="627742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0D4CBA-512D-4FF3-BD0C-4E2701280B1B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>
              <a:off x="2616837" y="2840969"/>
              <a:ext cx="214680" cy="952041"/>
            </a:xfrm>
            <a:prstGeom prst="line">
              <a:avLst/>
            </a:prstGeom>
            <a:ln w="57150">
              <a:solidFill>
                <a:srgbClr val="1D77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38B395-66CF-4F90-B7D2-77D428743A6A}"/>
              </a:ext>
            </a:extLst>
          </p:cNvPr>
          <p:cNvGrpSpPr/>
          <p:nvPr/>
        </p:nvGrpSpPr>
        <p:grpSpPr>
          <a:xfrm>
            <a:off x="6783662" y="1209296"/>
            <a:ext cx="4676231" cy="3743875"/>
            <a:chOff x="6783663" y="982479"/>
            <a:chExt cx="4676231" cy="3743875"/>
          </a:xfrm>
        </p:grpSpPr>
        <p:sp>
          <p:nvSpPr>
            <p:cNvPr id="77" name="Cloud 76">
              <a:extLst>
                <a:ext uri="{FF2B5EF4-FFF2-40B4-BE49-F238E27FC236}">
                  <a16:creationId xmlns:a16="http://schemas.microsoft.com/office/drawing/2014/main" id="{667BF16C-D50E-4C4D-B0A2-35164894A57D}"/>
                </a:ext>
              </a:extLst>
            </p:cNvPr>
            <p:cNvSpPr/>
            <p:nvPr/>
          </p:nvSpPr>
          <p:spPr>
            <a:xfrm>
              <a:off x="8260402" y="982479"/>
              <a:ext cx="1724553" cy="789370"/>
            </a:xfrm>
            <a:prstGeom prst="cloud">
              <a:avLst/>
            </a:prstGeom>
            <a:noFill/>
            <a:ln w="28575"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loud 78">
              <a:extLst>
                <a:ext uri="{FF2B5EF4-FFF2-40B4-BE49-F238E27FC236}">
                  <a16:creationId xmlns:a16="http://schemas.microsoft.com/office/drawing/2014/main" id="{C7528038-A434-43B3-8B23-B7DADE96B32E}"/>
                </a:ext>
              </a:extLst>
            </p:cNvPr>
            <p:cNvSpPr/>
            <p:nvPr/>
          </p:nvSpPr>
          <p:spPr>
            <a:xfrm>
              <a:off x="9735342" y="2315391"/>
              <a:ext cx="1724552" cy="789370"/>
            </a:xfrm>
            <a:prstGeom prst="cloud">
              <a:avLst/>
            </a:prstGeom>
            <a:noFill/>
            <a:ln w="28575"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loud 80">
              <a:extLst>
                <a:ext uri="{FF2B5EF4-FFF2-40B4-BE49-F238E27FC236}">
                  <a16:creationId xmlns:a16="http://schemas.microsoft.com/office/drawing/2014/main" id="{0B81AEB7-7A35-49EF-8B50-CF715BCE7E49}"/>
                </a:ext>
              </a:extLst>
            </p:cNvPr>
            <p:cNvSpPr/>
            <p:nvPr/>
          </p:nvSpPr>
          <p:spPr>
            <a:xfrm>
              <a:off x="6783663" y="2294753"/>
              <a:ext cx="1724552" cy="789370"/>
            </a:xfrm>
            <a:prstGeom prst="cloud">
              <a:avLst/>
            </a:prstGeom>
            <a:noFill/>
            <a:ln w="28575"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Logo, icon&#10;&#10;Description automatically generated">
              <a:extLst>
                <a:ext uri="{FF2B5EF4-FFF2-40B4-BE49-F238E27FC236}">
                  <a16:creationId xmlns:a16="http://schemas.microsoft.com/office/drawing/2014/main" id="{FE09DD58-FC1F-485C-9746-E2C3BD22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680" y="3809786"/>
              <a:ext cx="1768196" cy="916568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582CC7F-1EBD-4782-A971-54B0BC0B3E5E}"/>
                </a:ext>
              </a:extLst>
            </p:cNvPr>
            <p:cNvCxnSpPr>
              <a:cxnSpLocks/>
              <a:stCxn id="77" idx="1"/>
            </p:cNvCxnSpPr>
            <p:nvPr/>
          </p:nvCxnSpPr>
          <p:spPr>
            <a:xfrm>
              <a:off x="9122679" y="1771008"/>
              <a:ext cx="0" cy="160035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FA3400C-719C-4FA0-8C06-F1E879B08ED6}"/>
                </a:ext>
              </a:extLst>
            </p:cNvPr>
            <p:cNvCxnSpPr>
              <a:stCxn id="79" idx="1"/>
            </p:cNvCxnSpPr>
            <p:nvPr/>
          </p:nvCxnSpPr>
          <p:spPr>
            <a:xfrm flipH="1">
              <a:off x="10066789" y="3103920"/>
              <a:ext cx="530829" cy="61240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4A74966-D076-4FFA-9292-C73CAE2E0A6A}"/>
                </a:ext>
              </a:extLst>
            </p:cNvPr>
            <p:cNvCxnSpPr>
              <a:stCxn id="81" idx="1"/>
            </p:cNvCxnSpPr>
            <p:nvPr/>
          </p:nvCxnSpPr>
          <p:spPr>
            <a:xfrm>
              <a:off x="7645939" y="3083282"/>
              <a:ext cx="591741" cy="66397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30472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glasses&#10;&#10;Description automatically generated">
            <a:extLst>
              <a:ext uri="{FF2B5EF4-FFF2-40B4-BE49-F238E27FC236}">
                <a16:creationId xmlns:a16="http://schemas.microsoft.com/office/drawing/2014/main" id="{897B996E-43B9-4A8D-8420-2F0557661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20139" r="10090"/>
          <a:stretch/>
        </p:blipFill>
        <p:spPr>
          <a:xfrm>
            <a:off x="9757095" y="2237159"/>
            <a:ext cx="2228176" cy="2970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D771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7F2C726-BCEE-425D-B02F-21BC5AB8E6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11176" r="5588"/>
          <a:stretch/>
        </p:blipFill>
        <p:spPr>
          <a:xfrm>
            <a:off x="206729" y="2237159"/>
            <a:ext cx="2228176" cy="2970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D771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8470102-FFD3-4AD2-9042-919DC6C85C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4" t="-282" r="15548" b="282"/>
          <a:stretch/>
        </p:blipFill>
        <p:spPr>
          <a:xfrm>
            <a:off x="5292115" y="2237158"/>
            <a:ext cx="1893814" cy="2970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D771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CBCF8ED-4747-43C0-B79B-484D301213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t="420" r="11616" b="-420"/>
          <a:stretch/>
        </p:blipFill>
        <p:spPr>
          <a:xfrm>
            <a:off x="2787259" y="2237159"/>
            <a:ext cx="2218812" cy="2970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3DA9A8A-5265-404C-A891-854335495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2" r="20046"/>
          <a:stretch/>
        </p:blipFill>
        <p:spPr>
          <a:xfrm>
            <a:off x="7466273" y="2237158"/>
            <a:ext cx="2010478" cy="2970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A466C5-346A-4C6B-8598-72EA0C7251CB}"/>
              </a:ext>
            </a:extLst>
          </p:cNvPr>
          <p:cNvSpPr txBox="1"/>
          <p:nvPr/>
        </p:nvSpPr>
        <p:spPr>
          <a:xfrm>
            <a:off x="2754979" y="1541800"/>
            <a:ext cx="222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ROCÍO</a:t>
            </a:r>
            <a:br>
              <a:rPr lang="en-US" sz="1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161D3-D106-4C98-85B5-0E0F535C9834}"/>
              </a:ext>
            </a:extLst>
          </p:cNvPr>
          <p:cNvSpPr txBox="1"/>
          <p:nvPr/>
        </p:nvSpPr>
        <p:spPr>
          <a:xfrm>
            <a:off x="206729" y="1541800"/>
            <a:ext cx="222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LEANDRO CORONEL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4492A-1067-47D6-A895-30F4FF98DB43}"/>
              </a:ext>
            </a:extLst>
          </p:cNvPr>
          <p:cNvSpPr txBox="1"/>
          <p:nvPr/>
        </p:nvSpPr>
        <p:spPr>
          <a:xfrm>
            <a:off x="5154650" y="1541800"/>
            <a:ext cx="222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MIGUEL</a:t>
            </a:r>
            <a:b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QUIROZ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64E4B-57C2-4738-9E74-7807700ACF4C}"/>
              </a:ext>
            </a:extLst>
          </p:cNvPr>
          <p:cNvSpPr txBox="1"/>
          <p:nvPr/>
        </p:nvSpPr>
        <p:spPr>
          <a:xfrm>
            <a:off x="7357424" y="1541799"/>
            <a:ext cx="222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YESSICA ZORNETTA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7495-A935-4EA3-A632-E5183841D2E5}"/>
              </a:ext>
            </a:extLst>
          </p:cNvPr>
          <p:cNvSpPr txBox="1"/>
          <p:nvPr/>
        </p:nvSpPr>
        <p:spPr>
          <a:xfrm>
            <a:off x="9757095" y="1545589"/>
            <a:ext cx="222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JUAN</a:t>
            </a:r>
            <a:b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055A-4897-4DC2-8FC4-EDE818506C4A}"/>
              </a:ext>
            </a:extLst>
          </p:cNvPr>
          <p:cNvSpPr txBox="1"/>
          <p:nvPr/>
        </p:nvSpPr>
        <p:spPr>
          <a:xfrm>
            <a:off x="4282580" y="192947"/>
            <a:ext cx="3626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EQUIPO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79459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61D58C-D611-4454-9B56-505B276142CD}"/>
              </a:ext>
            </a:extLst>
          </p:cNvPr>
          <p:cNvGrpSpPr/>
          <p:nvPr/>
        </p:nvGrpSpPr>
        <p:grpSpPr>
          <a:xfrm>
            <a:off x="732118" y="1949192"/>
            <a:ext cx="10727763" cy="2959615"/>
            <a:chOff x="714054" y="1883669"/>
            <a:chExt cx="10727763" cy="29596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934452-4092-4C7D-9AF3-73DA7D2B673C}"/>
                </a:ext>
              </a:extLst>
            </p:cNvPr>
            <p:cNvSpPr/>
            <p:nvPr/>
          </p:nvSpPr>
          <p:spPr>
            <a:xfrm>
              <a:off x="4053279" y="2937843"/>
              <a:ext cx="1889916" cy="1809925"/>
            </a:xfrm>
            <a:prstGeom prst="rect">
              <a:avLst/>
            </a:prstGeom>
            <a:noFill/>
            <a:ln w="38100">
              <a:solidFill>
                <a:srgbClr val="1D771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ogo, icon&#10;&#10;Description automatically generated">
              <a:extLst>
                <a:ext uri="{FF2B5EF4-FFF2-40B4-BE49-F238E27FC236}">
                  <a16:creationId xmlns:a16="http://schemas.microsoft.com/office/drawing/2014/main" id="{6DB1C951-A2B9-4B6F-9886-1D2CD2B7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599" y="3149098"/>
              <a:ext cx="1241382" cy="637717"/>
            </a:xfrm>
            <a:prstGeom prst="rect">
              <a:avLst/>
            </a:prstGeom>
          </p:spPr>
        </p:pic>
        <p:pic>
          <p:nvPicPr>
            <p:cNvPr id="4" name="Picture 2" descr="Step by Step Creation of an EC2 Instance in AWS and Access it via Putty &amp;  WinSCP | by Balakrishnakumar V | Towards AI | Medium">
              <a:extLst>
                <a:ext uri="{FF2B5EF4-FFF2-40B4-BE49-F238E27FC236}">
                  <a16:creationId xmlns:a16="http://schemas.microsoft.com/office/drawing/2014/main" id="{D9F888C7-139B-4CAE-9F70-29DC7F29E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285" y="2560125"/>
              <a:ext cx="1714500" cy="10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AE5A41-8F41-43A6-9AC3-FC85C6D4C3DE}"/>
                </a:ext>
              </a:extLst>
            </p:cNvPr>
            <p:cNvSpPr txBox="1"/>
            <p:nvPr/>
          </p:nvSpPr>
          <p:spPr>
            <a:xfrm>
              <a:off x="4207183" y="4135293"/>
              <a:ext cx="157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TEMON API</a:t>
              </a: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367044D5-2276-47B4-9387-310A9BD2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673" y="3501446"/>
              <a:ext cx="975724" cy="975724"/>
            </a:xfrm>
            <a:prstGeom prst="rect">
              <a:avLst/>
            </a:prstGeom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C0A93563-D549-42E5-8BBA-B15946C0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632" y="3401275"/>
              <a:ext cx="1210601" cy="50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F4D792-2C90-4588-AF72-1BA6474F7933}"/>
                </a:ext>
              </a:extLst>
            </p:cNvPr>
            <p:cNvSpPr/>
            <p:nvPr/>
          </p:nvSpPr>
          <p:spPr>
            <a:xfrm>
              <a:off x="3969391" y="2467721"/>
              <a:ext cx="4688049" cy="2375563"/>
            </a:xfrm>
            <a:prstGeom prst="rect">
              <a:avLst/>
            </a:prstGeom>
            <a:noFill/>
            <a:ln w="38100"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2E6954-CD25-4FF1-AED8-DD4E53F87B2C}"/>
                </a:ext>
              </a:extLst>
            </p:cNvPr>
            <p:cNvSpPr/>
            <p:nvPr/>
          </p:nvSpPr>
          <p:spPr>
            <a:xfrm>
              <a:off x="6673537" y="2937843"/>
              <a:ext cx="1893289" cy="1809925"/>
            </a:xfrm>
            <a:prstGeom prst="rect">
              <a:avLst/>
            </a:prstGeom>
            <a:noFill/>
            <a:ln w="38100">
              <a:solidFill>
                <a:srgbClr val="1D771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16" descr="Amazon Route 53 | AWS News Blog">
              <a:extLst>
                <a:ext uri="{FF2B5EF4-FFF2-40B4-BE49-F238E27FC236}">
                  <a16:creationId xmlns:a16="http://schemas.microsoft.com/office/drawing/2014/main" id="{D40130D5-F9E7-42EC-A3D2-33D05C1DB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465" y="2705451"/>
              <a:ext cx="457252" cy="46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60AB5E-2D82-4715-BD9C-D00FC83E787F}"/>
                </a:ext>
              </a:extLst>
            </p:cNvPr>
            <p:cNvSpPr txBox="1"/>
            <p:nvPr/>
          </p:nvSpPr>
          <p:spPr>
            <a:xfrm>
              <a:off x="6834978" y="3725062"/>
              <a:ext cx="1560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api.temon.ar</a:t>
              </a:r>
            </a:p>
          </p:txBody>
        </p:sp>
        <p:pic>
          <p:nvPicPr>
            <p:cNvPr id="30" name="Picture 29" descr="Logo&#10;&#10;Description automatically generated">
              <a:extLst>
                <a:ext uri="{FF2B5EF4-FFF2-40B4-BE49-F238E27FC236}">
                  <a16:creationId xmlns:a16="http://schemas.microsoft.com/office/drawing/2014/main" id="{A854CCF0-DC28-4B50-9C0F-ACA3A63BE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548" y="1883669"/>
              <a:ext cx="1295007" cy="488536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3A6FA-5D83-43BE-937D-C4E02E0415DE}"/>
                </a:ext>
              </a:extLst>
            </p:cNvPr>
            <p:cNvCxnSpPr>
              <a:cxnSpLocks/>
              <a:stCxn id="44" idx="0"/>
              <a:endCxn id="22" idx="1"/>
            </p:cNvCxnSpPr>
            <p:nvPr/>
          </p:nvCxnSpPr>
          <p:spPr>
            <a:xfrm>
              <a:off x="3119579" y="3655501"/>
              <a:ext cx="849812" cy="2"/>
            </a:xfrm>
            <a:prstGeom prst="straightConnector1">
              <a:avLst/>
            </a:prstGeom>
            <a:ln w="28575">
              <a:solidFill>
                <a:srgbClr val="BE46DD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C5FBFC-C7F9-47C3-A808-1B6F70D443E3}"/>
                </a:ext>
              </a:extLst>
            </p:cNvPr>
            <p:cNvCxnSpPr>
              <a:cxnSpLocks/>
              <a:stCxn id="2" idx="3"/>
              <a:endCxn id="24" idx="1"/>
            </p:cNvCxnSpPr>
            <p:nvPr/>
          </p:nvCxnSpPr>
          <p:spPr>
            <a:xfrm>
              <a:off x="5943195" y="3842806"/>
              <a:ext cx="730342" cy="0"/>
            </a:xfrm>
            <a:prstGeom prst="straightConnector1">
              <a:avLst/>
            </a:prstGeom>
            <a:ln w="28575">
              <a:solidFill>
                <a:srgbClr val="BE46DD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8A729A5C-5273-48F0-85DB-D721D47B3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120" y="2139562"/>
              <a:ext cx="568337" cy="60822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AA54A1-A135-43A9-9FFF-02F659C1E0CE}"/>
                </a:ext>
              </a:extLst>
            </p:cNvPr>
            <p:cNvSpPr txBox="1"/>
            <p:nvPr/>
          </p:nvSpPr>
          <p:spPr>
            <a:xfrm>
              <a:off x="9620149" y="3786815"/>
              <a:ext cx="1714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TEMON APP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3711C2-97E2-4819-9A96-1636975EE355}"/>
                </a:ext>
              </a:extLst>
            </p:cNvPr>
            <p:cNvSpPr/>
            <p:nvPr/>
          </p:nvSpPr>
          <p:spPr>
            <a:xfrm>
              <a:off x="9512763" y="2813004"/>
              <a:ext cx="1929054" cy="1684994"/>
            </a:xfrm>
            <a:prstGeom prst="rect">
              <a:avLst/>
            </a:prstGeom>
            <a:noFill/>
            <a:ln w="38100"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87595D-DB01-4613-9B4B-8FCBC5C3A455}"/>
                </a:ext>
              </a:extLst>
            </p:cNvPr>
            <p:cNvCxnSpPr>
              <a:cxnSpLocks/>
              <a:stCxn id="22" idx="3"/>
              <a:endCxn id="40" idx="1"/>
            </p:cNvCxnSpPr>
            <p:nvPr/>
          </p:nvCxnSpPr>
          <p:spPr>
            <a:xfrm flipV="1">
              <a:off x="8657440" y="3655501"/>
              <a:ext cx="855323" cy="2"/>
            </a:xfrm>
            <a:prstGeom prst="straightConnector1">
              <a:avLst/>
            </a:prstGeom>
            <a:ln w="28575">
              <a:solidFill>
                <a:srgbClr val="BE46DD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34061BF5-C946-45F0-9ED3-75F4D0B3DBB0}"/>
                </a:ext>
              </a:extLst>
            </p:cNvPr>
            <p:cNvSpPr/>
            <p:nvPr/>
          </p:nvSpPr>
          <p:spPr>
            <a:xfrm>
              <a:off x="714054" y="2885620"/>
              <a:ext cx="2407531" cy="1539761"/>
            </a:xfrm>
            <a:prstGeom prst="cloud">
              <a:avLst/>
            </a:prstGeom>
            <a:noFill/>
            <a:ln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35D704-783E-4CB1-9287-B79678C773F2}"/>
              </a:ext>
            </a:extLst>
          </p:cNvPr>
          <p:cNvSpPr txBox="1"/>
          <p:nvPr/>
        </p:nvSpPr>
        <p:spPr>
          <a:xfrm>
            <a:off x="1704596" y="199821"/>
            <a:ext cx="878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TECNOLOGÍAS QUE USAMOS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58596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78486-E37B-4C81-A935-14A009B3844E}"/>
              </a:ext>
            </a:extLst>
          </p:cNvPr>
          <p:cNvSpPr txBox="1"/>
          <p:nvPr/>
        </p:nvSpPr>
        <p:spPr>
          <a:xfrm>
            <a:off x="4230971" y="3429000"/>
            <a:ext cx="373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CONCLUSIÓN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9A00B213-CC96-4355-AEE8-FB67942A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77" y="1432884"/>
            <a:ext cx="3885646" cy="19961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CB8571-9258-4F36-A93E-CBC64C0353E0}"/>
              </a:ext>
            </a:extLst>
          </p:cNvPr>
          <p:cNvGrpSpPr/>
          <p:nvPr/>
        </p:nvGrpSpPr>
        <p:grpSpPr>
          <a:xfrm>
            <a:off x="4144259" y="5646767"/>
            <a:ext cx="3903479" cy="726247"/>
            <a:chOff x="3966094" y="5468379"/>
            <a:chExt cx="3903479" cy="726247"/>
          </a:xfrm>
        </p:grpSpPr>
        <p:pic>
          <p:nvPicPr>
            <p:cNvPr id="5" name="Picture 4" descr="Shape, circle&#10;&#10;Description automatically generated">
              <a:extLst>
                <a:ext uri="{FF2B5EF4-FFF2-40B4-BE49-F238E27FC236}">
                  <a16:creationId xmlns:a16="http://schemas.microsoft.com/office/drawing/2014/main" id="{D7344026-887E-4EC7-A193-1228E4B96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094" y="5468379"/>
              <a:ext cx="712663" cy="7262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7F0EB2-07FE-4316-8913-009457C0DCBC}"/>
                </a:ext>
              </a:extLst>
            </p:cNvPr>
            <p:cNvSpPr txBox="1"/>
            <p:nvPr/>
          </p:nvSpPr>
          <p:spPr>
            <a:xfrm>
              <a:off x="4322426" y="5539116"/>
              <a:ext cx="3547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en-US" sz="3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temonapp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3778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11E7F0-0994-4816-98A8-666139342AD1}"/>
              </a:ext>
            </a:extLst>
          </p:cNvPr>
          <p:cNvGrpSpPr/>
          <p:nvPr/>
        </p:nvGrpSpPr>
        <p:grpSpPr>
          <a:xfrm>
            <a:off x="3893192" y="1907096"/>
            <a:ext cx="3835165" cy="3043807"/>
            <a:chOff x="4205042" y="1705506"/>
            <a:chExt cx="3835165" cy="3043807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224C4258-1EDF-43AD-A5BD-7E3B84B005EB}"/>
                </a:ext>
              </a:extLst>
            </p:cNvPr>
            <p:cNvSpPr/>
            <p:nvPr/>
          </p:nvSpPr>
          <p:spPr>
            <a:xfrm>
              <a:off x="5112449" y="1705506"/>
              <a:ext cx="2927758" cy="2231471"/>
            </a:xfrm>
            <a:prstGeom prst="cloud">
              <a:avLst/>
            </a:prstGeom>
            <a:solidFill>
              <a:srgbClr val="1D7711"/>
            </a:solidFill>
            <a:ln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latin typeface="Verdana" panose="020B0604030504040204" pitchFamily="34" charset="0"/>
                  <a:ea typeface="Verdana" panose="020B0604030504040204" pitchFamily="34" charset="0"/>
                </a:rPr>
                <a:t> ¿?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E91C0B-4A69-438A-8BA0-01A468D21E50}"/>
                </a:ext>
              </a:extLst>
            </p:cNvPr>
            <p:cNvSpPr/>
            <p:nvPr/>
          </p:nvSpPr>
          <p:spPr>
            <a:xfrm>
              <a:off x="4983818" y="3670628"/>
              <a:ext cx="662730" cy="662730"/>
            </a:xfrm>
            <a:prstGeom prst="ellipse">
              <a:avLst/>
            </a:prstGeom>
            <a:solidFill>
              <a:srgbClr val="1D7711"/>
            </a:solidFill>
            <a:ln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780E85-8BF2-46EC-B61A-B2F262C1D7AD}"/>
                </a:ext>
              </a:extLst>
            </p:cNvPr>
            <p:cNvSpPr/>
            <p:nvPr/>
          </p:nvSpPr>
          <p:spPr>
            <a:xfrm>
              <a:off x="4515434" y="4125733"/>
              <a:ext cx="468384" cy="468384"/>
            </a:xfrm>
            <a:prstGeom prst="ellipse">
              <a:avLst/>
            </a:prstGeom>
            <a:solidFill>
              <a:srgbClr val="1D7711"/>
            </a:solidFill>
            <a:ln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81F1F2-C033-45D7-B371-9EE9921BE5CD}"/>
                </a:ext>
              </a:extLst>
            </p:cNvPr>
            <p:cNvSpPr/>
            <p:nvPr/>
          </p:nvSpPr>
          <p:spPr>
            <a:xfrm>
              <a:off x="4205042" y="4438921"/>
              <a:ext cx="310392" cy="310392"/>
            </a:xfrm>
            <a:prstGeom prst="ellipse">
              <a:avLst/>
            </a:prstGeom>
            <a:solidFill>
              <a:srgbClr val="1D7711"/>
            </a:solidFill>
            <a:ln>
              <a:solidFill>
                <a:srgbClr val="1D77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5316274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50553F-9425-4F8A-B957-BD778E947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EE65A-E4E0-4290-87BA-684A2256F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0E7090-6991-43E8-B174-1421A663C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242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BE7BA895-D229-4614-BCBD-4133E72FC539}"/>
              </a:ext>
            </a:extLst>
          </p:cNvPr>
          <p:cNvSpPr txBox="1"/>
          <p:nvPr/>
        </p:nvSpPr>
        <p:spPr>
          <a:xfrm>
            <a:off x="2236982" y="4737297"/>
            <a:ext cx="7712955" cy="9227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PROBLEMA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55E3D90-D982-415E-8656-A633C339F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1" b="1"/>
          <a:stretch/>
        </p:blipFill>
        <p:spPr bwMode="auto">
          <a:xfrm>
            <a:off x="243840" y="256540"/>
            <a:ext cx="11704320" cy="37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">
            <a:extLst>
              <a:ext uri="{FF2B5EF4-FFF2-40B4-BE49-F238E27FC236}">
                <a16:creationId xmlns:a16="http://schemas.microsoft.com/office/drawing/2014/main" id="{96B46ABE-7799-457E-94C4-9684A0D8AFBE}"/>
              </a:ext>
            </a:extLst>
          </p:cNvPr>
          <p:cNvSpPr/>
          <p:nvPr/>
        </p:nvSpPr>
        <p:spPr>
          <a:xfrm>
            <a:off x="3181350" y="3228945"/>
            <a:ext cx="27717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RETINOPATÍ</a:t>
            </a:r>
            <a:r>
              <a:rPr lang="es-ES" sz="20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DIABÉTICA</a:t>
            </a:r>
            <a:endParaRPr lang="es-ES" sz="20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6">
            <a:extLst>
              <a:ext uri="{FF2B5EF4-FFF2-40B4-BE49-F238E27FC236}">
                <a16:creationId xmlns:a16="http://schemas.microsoft.com/office/drawing/2014/main" id="{77457977-1A3B-4918-A212-8C6E6DF58BEC}"/>
              </a:ext>
            </a:extLst>
          </p:cNvPr>
          <p:cNvSpPr/>
          <p:nvPr/>
        </p:nvSpPr>
        <p:spPr>
          <a:xfrm>
            <a:off x="287655" y="3228945"/>
            <a:ext cx="27717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GLAUCOMA</a:t>
            </a:r>
          </a:p>
        </p:txBody>
      </p:sp>
      <p:sp>
        <p:nvSpPr>
          <p:cNvPr id="17" name="Rectángulo 17">
            <a:extLst>
              <a:ext uri="{FF2B5EF4-FFF2-40B4-BE49-F238E27FC236}">
                <a16:creationId xmlns:a16="http://schemas.microsoft.com/office/drawing/2014/main" id="{2352A11A-196E-4EC0-9ABA-B5ECC81ED5D7}"/>
              </a:ext>
            </a:extLst>
          </p:cNvPr>
          <p:cNvSpPr/>
          <p:nvPr/>
        </p:nvSpPr>
        <p:spPr>
          <a:xfrm>
            <a:off x="6093460" y="3239104"/>
            <a:ext cx="28790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RETINOSIS PIGMENTARIA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E4A8CB3-2165-4EDB-8DAD-FB1979F146BF}"/>
              </a:ext>
            </a:extLst>
          </p:cNvPr>
          <p:cNvSpPr/>
          <p:nvPr/>
        </p:nvSpPr>
        <p:spPr>
          <a:xfrm>
            <a:off x="9132572" y="3228945"/>
            <a:ext cx="27717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DMAE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233BD-6C4B-4905-9127-CD0D51756079}"/>
              </a:ext>
            </a:extLst>
          </p:cNvPr>
          <p:cNvSpPr/>
          <p:nvPr/>
        </p:nvSpPr>
        <p:spPr>
          <a:xfrm>
            <a:off x="2525086" y="5696124"/>
            <a:ext cx="73152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49800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A11DBE9-F0F4-496C-8182-9619438C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6" y="2362986"/>
            <a:ext cx="3357526" cy="2132028"/>
          </a:xfrm>
          <a:prstGeom prst="rect">
            <a:avLst/>
          </a:prstGeom>
        </p:spPr>
      </p:pic>
      <p:pic>
        <p:nvPicPr>
          <p:cNvPr id="44" name="Imagen 43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5F5ABB6-2602-43E5-B83E-CA746C253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26" y="2361999"/>
            <a:ext cx="3537345" cy="2095876"/>
          </a:xfrm>
          <a:prstGeom prst="rect">
            <a:avLst/>
          </a:prstGeom>
        </p:spPr>
      </p:pic>
      <p:pic>
        <p:nvPicPr>
          <p:cNvPr id="42" name="Imagen 41" descr="Imagen que contiene fruta, tazón, alimentos, plato&#10;&#10;Descripción generada automáticamente">
            <a:extLst>
              <a:ext uri="{FF2B5EF4-FFF2-40B4-BE49-F238E27FC236}">
                <a16:creationId xmlns:a16="http://schemas.microsoft.com/office/drawing/2014/main" id="{81AF1DC3-BE35-4EFA-927A-D4A8C6CC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61999"/>
            <a:ext cx="3517120" cy="2127857"/>
          </a:xfrm>
          <a:prstGeom prst="rect">
            <a:avLst/>
          </a:prstGeom>
        </p:spPr>
      </p:pic>
      <p:sp>
        <p:nvSpPr>
          <p:cNvPr id="53" name="TextBox 5">
            <a:extLst>
              <a:ext uri="{FF2B5EF4-FFF2-40B4-BE49-F238E27FC236}">
                <a16:creationId xmlns:a16="http://schemas.microsoft.com/office/drawing/2014/main" id="{F8B0BFB1-9A38-407A-8E2D-145FEC1868D4}"/>
              </a:ext>
            </a:extLst>
          </p:cNvPr>
          <p:cNvSpPr txBox="1"/>
          <p:nvPr/>
        </p:nvSpPr>
        <p:spPr>
          <a:xfrm>
            <a:off x="1515611" y="400924"/>
            <a:ext cx="91607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PROBLEMA</a:t>
            </a:r>
          </a:p>
        </p:txBody>
      </p:sp>
      <p:sp>
        <p:nvSpPr>
          <p:cNvPr id="54" name="TextBox 5">
            <a:extLst>
              <a:ext uri="{FF2B5EF4-FFF2-40B4-BE49-F238E27FC236}">
                <a16:creationId xmlns:a16="http://schemas.microsoft.com/office/drawing/2014/main" id="{539342C1-1529-4110-9139-974FFC04FC9A}"/>
              </a:ext>
            </a:extLst>
          </p:cNvPr>
          <p:cNvSpPr txBox="1"/>
          <p:nvPr/>
        </p:nvSpPr>
        <p:spPr>
          <a:xfrm>
            <a:off x="481936" y="4873072"/>
            <a:ext cx="1119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IMÁGENES PARA DISTINTOS TIPOS DE DALTONISMO</a:t>
            </a:r>
          </a:p>
        </p:txBody>
      </p:sp>
    </p:spTree>
    <p:extLst>
      <p:ext uri="{BB962C8B-B14F-4D97-AF65-F5344CB8AC3E}">
        <p14:creationId xmlns:p14="http://schemas.microsoft.com/office/powerpoint/2010/main" val="15576802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FC638F-D503-4916-AD6D-22B8AA4DE486}"/>
              </a:ext>
            </a:extLst>
          </p:cNvPr>
          <p:cNvSpPr txBox="1"/>
          <p:nvPr/>
        </p:nvSpPr>
        <p:spPr>
          <a:xfrm>
            <a:off x="1515611" y="372349"/>
            <a:ext cx="91607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PROBLEMA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52976E-1BD4-4985-946F-FFCA2DA322CA}"/>
              </a:ext>
            </a:extLst>
          </p:cNvPr>
          <p:cNvSpPr txBox="1"/>
          <p:nvPr/>
        </p:nvSpPr>
        <p:spPr>
          <a:xfrm>
            <a:off x="1991994" y="5014962"/>
            <a:ext cx="195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PÉRDIDA DE SENSIBILIDAD AL CONTRASTE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CD284E-6E3E-4220-AE83-65602027EA9C}"/>
              </a:ext>
            </a:extLst>
          </p:cNvPr>
          <p:cNvSpPr txBox="1"/>
          <p:nvPr/>
        </p:nvSpPr>
        <p:spPr>
          <a:xfrm>
            <a:off x="4172301" y="5019774"/>
            <a:ext cx="174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PÉRDIDA DE AGUDEZA VISUAL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D99FB4-696F-4480-8F4C-B9720B43245E}"/>
              </a:ext>
            </a:extLst>
          </p:cNvPr>
          <p:cNvSpPr txBox="1"/>
          <p:nvPr/>
        </p:nvSpPr>
        <p:spPr>
          <a:xfrm>
            <a:off x="134656" y="5057281"/>
            <a:ext cx="174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VISIÓN NORMAL</a:t>
            </a:r>
          </a:p>
        </p:txBody>
      </p:sp>
      <p:pic>
        <p:nvPicPr>
          <p:cNvPr id="3" name="Imagen 2" descr="Pantalla de un teléfono celular en la mano&#10;&#10;Descripción generada automáticamente">
            <a:extLst>
              <a:ext uri="{FF2B5EF4-FFF2-40B4-BE49-F238E27FC236}">
                <a16:creationId xmlns:a16="http://schemas.microsoft.com/office/drawing/2014/main" id="{B498DC7B-CBAA-486C-863E-84724B50A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93" y="1928307"/>
            <a:ext cx="1575258" cy="287837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Imagen 7" descr="Imagen que contiene monitor, interior, pantalla, televisión&#10;&#10;Descripción generada automáticamente">
            <a:extLst>
              <a:ext uri="{FF2B5EF4-FFF2-40B4-BE49-F238E27FC236}">
                <a16:creationId xmlns:a16="http://schemas.microsoft.com/office/drawing/2014/main" id="{A81440F2-8014-4E62-BE92-746179CA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255" y="1926687"/>
            <a:ext cx="1728000" cy="28453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C0239BE-9D09-4892-8739-14B655BF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4" y="1928307"/>
            <a:ext cx="1472948" cy="287837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9949FC-F767-441B-A9C2-4FDAB939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33" y="1926686"/>
            <a:ext cx="1594542" cy="2880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2" name="Imagen 21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8DC388D3-D165-4E58-8DF9-5AACEDE0C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01" y="1926686"/>
            <a:ext cx="1604572" cy="2880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Imagen 25" descr="Imagen que contiene teléfono, electrónica, celular, monitor&#10;&#10;Descripción generada automáticamente">
            <a:extLst>
              <a:ext uri="{FF2B5EF4-FFF2-40B4-BE49-F238E27FC236}">
                <a16:creationId xmlns:a16="http://schemas.microsoft.com/office/drawing/2014/main" id="{ED9CC031-6AFA-4303-A924-471198A9D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27" y="1926686"/>
            <a:ext cx="1553552" cy="2880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4" name="TextBox 24">
            <a:extLst>
              <a:ext uri="{FF2B5EF4-FFF2-40B4-BE49-F238E27FC236}">
                <a16:creationId xmlns:a16="http://schemas.microsoft.com/office/drawing/2014/main" id="{BA46CFA4-A65C-489E-9BB8-73F4FB57902D}"/>
              </a:ext>
            </a:extLst>
          </p:cNvPr>
          <p:cNvSpPr txBox="1"/>
          <p:nvPr/>
        </p:nvSpPr>
        <p:spPr>
          <a:xfrm>
            <a:off x="8029993" y="5057281"/>
            <a:ext cx="195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PÉRDIDA DE SENSIBILIDAD AL CONTRASTE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AA2CDD70-5A81-4887-8616-6B07C714BCB4}"/>
              </a:ext>
            </a:extLst>
          </p:cNvPr>
          <p:cNvSpPr txBox="1"/>
          <p:nvPr/>
        </p:nvSpPr>
        <p:spPr>
          <a:xfrm>
            <a:off x="10242098" y="5057281"/>
            <a:ext cx="174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PÉRDIDA DE AGUDEZA VISUAL</a:t>
            </a: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B3716554-CFC8-4A6A-825B-CEB61094A32F}"/>
              </a:ext>
            </a:extLst>
          </p:cNvPr>
          <p:cNvSpPr txBox="1"/>
          <p:nvPr/>
        </p:nvSpPr>
        <p:spPr>
          <a:xfrm>
            <a:off x="6140873" y="5057281"/>
            <a:ext cx="174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VISIÓN NORMAL</a:t>
            </a:r>
          </a:p>
        </p:txBody>
      </p:sp>
    </p:spTree>
    <p:extLst>
      <p:ext uri="{BB962C8B-B14F-4D97-AF65-F5344CB8AC3E}">
        <p14:creationId xmlns:p14="http://schemas.microsoft.com/office/powerpoint/2010/main" val="303269569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">
            <a:extLst>
              <a:ext uri="{FF2B5EF4-FFF2-40B4-BE49-F238E27FC236}">
                <a16:creationId xmlns:a16="http://schemas.microsoft.com/office/drawing/2014/main" id="{4FA251F8-2617-4417-82A4-C64663EB9781}"/>
              </a:ext>
            </a:extLst>
          </p:cNvPr>
          <p:cNvSpPr txBox="1"/>
          <p:nvPr/>
        </p:nvSpPr>
        <p:spPr>
          <a:xfrm>
            <a:off x="784982" y="375282"/>
            <a:ext cx="1062203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SOLUCIÓN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3 PRINCIPIOS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81591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784982" y="375282"/>
            <a:ext cx="1062203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SOLUCIÓN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3 PRINCIPIOS</a:t>
            </a:r>
            <a:endParaRPr dirty="0"/>
          </a:p>
        </p:txBody>
      </p:sp>
      <p:graphicFrame>
        <p:nvGraphicFramePr>
          <p:cNvPr id="85" name="Google Shape;85;p1"/>
          <p:cNvGraphicFramePr/>
          <p:nvPr/>
        </p:nvGraphicFramePr>
        <p:xfrm>
          <a:off x="546893" y="1698721"/>
          <a:ext cx="11098212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4" imgW="11098212" imgH="4508500" progId="Photoshop.Image.13">
                  <p:embed/>
                </p:oleObj>
              </mc:Choice>
              <mc:Fallback>
                <p:oleObj r:id="rId4" imgW="11098212" imgH="4508500" progId="Photoshop.Image.13">
                  <p:embed/>
                  <p:pic>
                    <p:nvPicPr>
                      <p:cNvPr id="85" name="Google Shape;85;p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46893" y="1698721"/>
                        <a:ext cx="11098212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784982" y="375282"/>
            <a:ext cx="1062203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SOLUCIÓN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1D7711"/>
                </a:solidFill>
                <a:latin typeface="Verdana"/>
                <a:ea typeface="Verdana"/>
                <a:cs typeface="Verdana"/>
                <a:sym typeface="Verdana"/>
              </a:rPr>
              <a:t>3 PRINCIPIOS</a:t>
            </a:r>
            <a:endParaRPr/>
          </a:p>
        </p:txBody>
      </p:sp>
      <p:graphicFrame>
        <p:nvGraphicFramePr>
          <p:cNvPr id="91" name="Google Shape;91;p2"/>
          <p:cNvGraphicFramePr/>
          <p:nvPr/>
        </p:nvGraphicFramePr>
        <p:xfrm>
          <a:off x="546893" y="1698721"/>
          <a:ext cx="11098212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4" imgW="11098212" imgH="4508500" progId="Photoshop.Image.13">
                  <p:embed/>
                </p:oleObj>
              </mc:Choice>
              <mc:Fallback>
                <p:oleObj r:id="rId4" imgW="11098212" imgH="4508500" progId="Photoshop.Image.13">
                  <p:embed/>
                  <p:pic>
                    <p:nvPicPr>
                      <p:cNvPr id="91" name="Google Shape;91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46893" y="1698721"/>
                        <a:ext cx="11098212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.4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3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.8|1.6|1.5|1.9|2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4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1.3|1.5|1.4|1.1|1.3|1.5|1.4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.6|2.7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206</Words>
  <Application>Microsoft Office PowerPoint</Application>
  <PresentationFormat>Widescreen</PresentationFormat>
  <Paragraphs>78</Paragraphs>
  <Slides>21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Verdana</vt:lpstr>
      <vt:lpstr>Office Theme</vt:lpstr>
      <vt:lpstr>Photoshop.Image.13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COMPETENCIA</vt:lpstr>
      <vt:lpstr>COMPETENCIA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Milla</dc:creator>
  <cp:lastModifiedBy>Juan Milla</cp:lastModifiedBy>
  <cp:revision>3</cp:revision>
  <dcterms:created xsi:type="dcterms:W3CDTF">2020-11-16T22:24:24Z</dcterms:created>
  <dcterms:modified xsi:type="dcterms:W3CDTF">2020-11-25T01:16:55Z</dcterms:modified>
</cp:coreProperties>
</file>